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</p:sldMasterIdLst>
  <p:notesMasterIdLst>
    <p:notesMasterId r:id="rId32"/>
  </p:notesMasterIdLst>
  <p:sldIdLst>
    <p:sldId id="256" r:id="rId2"/>
    <p:sldId id="259" r:id="rId3"/>
    <p:sldId id="260" r:id="rId4"/>
    <p:sldId id="261" r:id="rId5"/>
    <p:sldId id="272" r:id="rId6"/>
    <p:sldId id="273" r:id="rId7"/>
    <p:sldId id="288" r:id="rId8"/>
    <p:sldId id="304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302" r:id="rId18"/>
    <p:sldId id="303" r:id="rId19"/>
    <p:sldId id="290" r:id="rId20"/>
    <p:sldId id="265" r:id="rId21"/>
    <p:sldId id="291" r:id="rId22"/>
    <p:sldId id="292" r:id="rId23"/>
    <p:sldId id="309" r:id="rId24"/>
    <p:sldId id="305" r:id="rId25"/>
    <p:sldId id="306" r:id="rId26"/>
    <p:sldId id="307" r:id="rId27"/>
    <p:sldId id="308" r:id="rId28"/>
    <p:sldId id="263" r:id="rId29"/>
    <p:sldId id="269" r:id="rId30"/>
    <p:sldId id="271" r:id="rId31"/>
  </p:sldIdLst>
  <p:sldSz cx="8128000" cy="4572000"/>
  <p:notesSz cx="8128000" cy="457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94660"/>
  </p:normalViewPr>
  <p:slideViewPr>
    <p:cSldViewPr>
      <p:cViewPr>
        <p:scale>
          <a:sx n="100" d="100"/>
          <a:sy n="100" d="100"/>
        </p:scale>
        <p:origin x="1092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872CF-FF63-4ADA-ADDB-3FA5A99086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716B4F-2C62-4448-9BEB-93096863D343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dirty="0"/>
            <a:t>Promote fair pricing and eliminate exploitation by intermediaries.</a:t>
          </a:r>
          <a:endParaRPr lang="en-US" dirty="0"/>
        </a:p>
      </dgm:t>
    </dgm:pt>
    <dgm:pt modelId="{1501B003-35AC-4E81-9883-B4CCC8296617}" type="parTrans" cxnId="{083F38E3-4A7F-432A-940E-D18187872574}">
      <dgm:prSet/>
      <dgm:spPr/>
      <dgm:t>
        <a:bodyPr/>
        <a:lstStyle/>
        <a:p>
          <a:endParaRPr lang="en-US"/>
        </a:p>
      </dgm:t>
    </dgm:pt>
    <dgm:pt modelId="{94E96BD8-AC8E-4916-9A38-86F0A6674ED9}" type="sibTrans" cxnId="{083F38E3-4A7F-432A-940E-D18187872574}">
      <dgm:prSet/>
      <dgm:spPr/>
      <dgm:t>
        <a:bodyPr/>
        <a:lstStyle/>
        <a:p>
          <a:endParaRPr lang="en-US"/>
        </a:p>
      </dgm:t>
    </dgm:pt>
    <dgm:pt modelId="{C1FF4F21-EFCF-4800-A978-C0AD49FFFB97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dirty="0"/>
            <a:t>Provide a sustainable marketplace for small-scale farmers.</a:t>
          </a:r>
          <a:endParaRPr lang="en-US" dirty="0"/>
        </a:p>
      </dgm:t>
    </dgm:pt>
    <dgm:pt modelId="{6CFF3E07-0FDA-4B31-8511-36DCEB8D6470}" type="parTrans" cxnId="{67F2BEB3-5AB8-4E81-95BD-6B4AEAC74065}">
      <dgm:prSet/>
      <dgm:spPr/>
      <dgm:t>
        <a:bodyPr/>
        <a:lstStyle/>
        <a:p>
          <a:endParaRPr lang="en-US"/>
        </a:p>
      </dgm:t>
    </dgm:pt>
    <dgm:pt modelId="{B17177F7-63EE-47FC-A6BF-074D43C5214D}" type="sibTrans" cxnId="{67F2BEB3-5AB8-4E81-95BD-6B4AEAC74065}">
      <dgm:prSet/>
      <dgm:spPr/>
      <dgm:t>
        <a:bodyPr/>
        <a:lstStyle/>
        <a:p>
          <a:endParaRPr lang="en-US"/>
        </a:p>
      </dgm:t>
    </dgm:pt>
    <dgm:pt modelId="{EC19C263-45EA-4C4D-85FC-3668E4FE9F84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dirty="0"/>
            <a:t>Encourage local, fresh produce consumption among urban consumers</a:t>
          </a:r>
          <a:endParaRPr lang="en-US" dirty="0"/>
        </a:p>
      </dgm:t>
    </dgm:pt>
    <dgm:pt modelId="{05B122C7-E971-4459-AEC1-D01AD4B17550}" type="parTrans" cxnId="{955C43FF-1F23-4BE1-8EFB-66A9FD1FB260}">
      <dgm:prSet/>
      <dgm:spPr/>
      <dgm:t>
        <a:bodyPr/>
        <a:lstStyle/>
        <a:p>
          <a:endParaRPr lang="en-US"/>
        </a:p>
      </dgm:t>
    </dgm:pt>
    <dgm:pt modelId="{183F08D2-8882-40D2-82C5-4C6C60E716DC}" type="sibTrans" cxnId="{955C43FF-1F23-4BE1-8EFB-66A9FD1FB260}">
      <dgm:prSet/>
      <dgm:spPr/>
      <dgm:t>
        <a:bodyPr/>
        <a:lstStyle/>
        <a:p>
          <a:endParaRPr lang="en-US"/>
        </a:p>
      </dgm:t>
    </dgm:pt>
    <dgm:pt modelId="{A0F92355-1F3B-44F6-91D1-E9B4878489AA}" type="pres">
      <dgm:prSet presAssocID="{EFC872CF-FF63-4ADA-ADDB-3FA5A99086C6}" presName="root" presStyleCnt="0">
        <dgm:presLayoutVars>
          <dgm:dir/>
          <dgm:resizeHandles val="exact"/>
        </dgm:presLayoutVars>
      </dgm:prSet>
      <dgm:spPr/>
    </dgm:pt>
    <dgm:pt modelId="{9D0FFE00-5D13-4B21-A016-85B40C28E4FA}" type="pres">
      <dgm:prSet presAssocID="{8E716B4F-2C62-4448-9BEB-93096863D343}" presName="compNode" presStyleCnt="0"/>
      <dgm:spPr/>
    </dgm:pt>
    <dgm:pt modelId="{76505A97-2952-4E9D-8BB2-E0B9BF907643}" type="pres">
      <dgm:prSet presAssocID="{8E716B4F-2C62-4448-9BEB-93096863D343}" presName="bgRect" presStyleLbl="bgShp" presStyleIdx="0" presStyleCnt="3"/>
      <dgm:spPr/>
    </dgm:pt>
    <dgm:pt modelId="{CA1B0138-C406-4C01-A769-5CC9CAECA62C}" type="pres">
      <dgm:prSet presAssocID="{8E716B4F-2C62-4448-9BEB-93096863D3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C55D898-FA7D-4BEF-8007-E292A619250F}" type="pres">
      <dgm:prSet presAssocID="{8E716B4F-2C62-4448-9BEB-93096863D343}" presName="spaceRect" presStyleCnt="0"/>
      <dgm:spPr/>
    </dgm:pt>
    <dgm:pt modelId="{3D63CF29-FACF-45A3-9E2E-0C77A16BF262}" type="pres">
      <dgm:prSet presAssocID="{8E716B4F-2C62-4448-9BEB-93096863D343}" presName="parTx" presStyleLbl="revTx" presStyleIdx="0" presStyleCnt="3">
        <dgm:presLayoutVars>
          <dgm:chMax val="0"/>
          <dgm:chPref val="0"/>
        </dgm:presLayoutVars>
      </dgm:prSet>
      <dgm:spPr/>
    </dgm:pt>
    <dgm:pt modelId="{8736AD53-31EE-4F6C-B1A2-60EDD88E06A6}" type="pres">
      <dgm:prSet presAssocID="{94E96BD8-AC8E-4916-9A38-86F0A6674ED9}" presName="sibTrans" presStyleCnt="0"/>
      <dgm:spPr/>
    </dgm:pt>
    <dgm:pt modelId="{2E52D864-6BCE-4489-B47E-A2625C125419}" type="pres">
      <dgm:prSet presAssocID="{C1FF4F21-EFCF-4800-A978-C0AD49FFFB97}" presName="compNode" presStyleCnt="0"/>
      <dgm:spPr/>
    </dgm:pt>
    <dgm:pt modelId="{03B81E83-AA07-422D-A4EE-00797434F06B}" type="pres">
      <dgm:prSet presAssocID="{C1FF4F21-EFCF-4800-A978-C0AD49FFFB97}" presName="bgRect" presStyleLbl="bgShp" presStyleIdx="1" presStyleCnt="3"/>
      <dgm:spPr/>
    </dgm:pt>
    <dgm:pt modelId="{80860390-94A2-40FA-97C2-547580BE7506}" type="pres">
      <dgm:prSet presAssocID="{C1FF4F21-EFCF-4800-A978-C0AD49FFFB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A4620B4-611A-4BCF-BFB8-84FE9364C54C}" type="pres">
      <dgm:prSet presAssocID="{C1FF4F21-EFCF-4800-A978-C0AD49FFFB97}" presName="spaceRect" presStyleCnt="0"/>
      <dgm:spPr/>
    </dgm:pt>
    <dgm:pt modelId="{15E117F8-E49F-4493-AB12-761B9B395498}" type="pres">
      <dgm:prSet presAssocID="{C1FF4F21-EFCF-4800-A978-C0AD49FFFB97}" presName="parTx" presStyleLbl="revTx" presStyleIdx="1" presStyleCnt="3">
        <dgm:presLayoutVars>
          <dgm:chMax val="0"/>
          <dgm:chPref val="0"/>
        </dgm:presLayoutVars>
      </dgm:prSet>
      <dgm:spPr/>
    </dgm:pt>
    <dgm:pt modelId="{F9DAD883-69FC-4ED3-BF98-2F4A4CAC70BE}" type="pres">
      <dgm:prSet presAssocID="{B17177F7-63EE-47FC-A6BF-074D43C5214D}" presName="sibTrans" presStyleCnt="0"/>
      <dgm:spPr/>
    </dgm:pt>
    <dgm:pt modelId="{7D90E8D8-BF54-4C77-B9F5-ECF392B2E4B7}" type="pres">
      <dgm:prSet presAssocID="{EC19C263-45EA-4C4D-85FC-3668E4FE9F84}" presName="compNode" presStyleCnt="0"/>
      <dgm:spPr/>
    </dgm:pt>
    <dgm:pt modelId="{4632414E-DAE9-4A20-A285-E06AE172A3C3}" type="pres">
      <dgm:prSet presAssocID="{EC19C263-45EA-4C4D-85FC-3668E4FE9F84}" presName="bgRect" presStyleLbl="bgShp" presStyleIdx="2" presStyleCnt="3"/>
      <dgm:spPr/>
    </dgm:pt>
    <dgm:pt modelId="{BE5D7DB0-C38A-4A17-BF26-A42AC379FB11}" type="pres">
      <dgm:prSet presAssocID="{EC19C263-45EA-4C4D-85FC-3668E4FE9F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521E49B-C474-4A24-A11F-2901B552D262}" type="pres">
      <dgm:prSet presAssocID="{EC19C263-45EA-4C4D-85FC-3668E4FE9F84}" presName="spaceRect" presStyleCnt="0"/>
      <dgm:spPr/>
    </dgm:pt>
    <dgm:pt modelId="{9C1478E3-4393-4D44-B436-5BDB4820BD00}" type="pres">
      <dgm:prSet presAssocID="{EC19C263-45EA-4C4D-85FC-3668E4FE9F8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314E133-C04C-41A8-B9B7-6AEC00141107}" type="presOf" srcId="{C1FF4F21-EFCF-4800-A978-C0AD49FFFB97}" destId="{15E117F8-E49F-4493-AB12-761B9B395498}" srcOrd="0" destOrd="0" presId="urn:microsoft.com/office/officeart/2018/2/layout/IconVerticalSolidList"/>
    <dgm:cxn modelId="{39263561-2280-42B4-8F9E-B6327483A121}" type="presOf" srcId="{EC19C263-45EA-4C4D-85FC-3668E4FE9F84}" destId="{9C1478E3-4393-4D44-B436-5BDB4820BD00}" srcOrd="0" destOrd="0" presId="urn:microsoft.com/office/officeart/2018/2/layout/IconVerticalSolidList"/>
    <dgm:cxn modelId="{510D109B-551A-4D88-B1D5-06AEBDD94577}" type="presOf" srcId="{EFC872CF-FF63-4ADA-ADDB-3FA5A99086C6}" destId="{A0F92355-1F3B-44F6-91D1-E9B4878489AA}" srcOrd="0" destOrd="0" presId="urn:microsoft.com/office/officeart/2018/2/layout/IconVerticalSolidList"/>
    <dgm:cxn modelId="{B8032EAA-DCD8-4441-B459-D408945BFB08}" type="presOf" srcId="{8E716B4F-2C62-4448-9BEB-93096863D343}" destId="{3D63CF29-FACF-45A3-9E2E-0C77A16BF262}" srcOrd="0" destOrd="0" presId="urn:microsoft.com/office/officeart/2018/2/layout/IconVerticalSolidList"/>
    <dgm:cxn modelId="{67F2BEB3-5AB8-4E81-95BD-6B4AEAC74065}" srcId="{EFC872CF-FF63-4ADA-ADDB-3FA5A99086C6}" destId="{C1FF4F21-EFCF-4800-A978-C0AD49FFFB97}" srcOrd="1" destOrd="0" parTransId="{6CFF3E07-0FDA-4B31-8511-36DCEB8D6470}" sibTransId="{B17177F7-63EE-47FC-A6BF-074D43C5214D}"/>
    <dgm:cxn modelId="{083F38E3-4A7F-432A-940E-D18187872574}" srcId="{EFC872CF-FF63-4ADA-ADDB-3FA5A99086C6}" destId="{8E716B4F-2C62-4448-9BEB-93096863D343}" srcOrd="0" destOrd="0" parTransId="{1501B003-35AC-4E81-9883-B4CCC8296617}" sibTransId="{94E96BD8-AC8E-4916-9A38-86F0A6674ED9}"/>
    <dgm:cxn modelId="{955C43FF-1F23-4BE1-8EFB-66A9FD1FB260}" srcId="{EFC872CF-FF63-4ADA-ADDB-3FA5A99086C6}" destId="{EC19C263-45EA-4C4D-85FC-3668E4FE9F84}" srcOrd="2" destOrd="0" parTransId="{05B122C7-E971-4459-AEC1-D01AD4B17550}" sibTransId="{183F08D2-8882-40D2-82C5-4C6C60E716DC}"/>
    <dgm:cxn modelId="{EF892CD4-148C-457C-B136-63E2B0E700A8}" type="presParOf" srcId="{A0F92355-1F3B-44F6-91D1-E9B4878489AA}" destId="{9D0FFE00-5D13-4B21-A016-85B40C28E4FA}" srcOrd="0" destOrd="0" presId="urn:microsoft.com/office/officeart/2018/2/layout/IconVerticalSolidList"/>
    <dgm:cxn modelId="{DF811756-AF77-45DB-BE12-C89A8A1AAF9F}" type="presParOf" srcId="{9D0FFE00-5D13-4B21-A016-85B40C28E4FA}" destId="{76505A97-2952-4E9D-8BB2-E0B9BF907643}" srcOrd="0" destOrd="0" presId="urn:microsoft.com/office/officeart/2018/2/layout/IconVerticalSolidList"/>
    <dgm:cxn modelId="{EBD33526-0588-431C-8712-EE4E16D4EFCA}" type="presParOf" srcId="{9D0FFE00-5D13-4B21-A016-85B40C28E4FA}" destId="{CA1B0138-C406-4C01-A769-5CC9CAECA62C}" srcOrd="1" destOrd="0" presId="urn:microsoft.com/office/officeart/2018/2/layout/IconVerticalSolidList"/>
    <dgm:cxn modelId="{00FF2377-9AEE-43CB-872B-3BC6BE5EE868}" type="presParOf" srcId="{9D0FFE00-5D13-4B21-A016-85B40C28E4FA}" destId="{4C55D898-FA7D-4BEF-8007-E292A619250F}" srcOrd="2" destOrd="0" presId="urn:microsoft.com/office/officeart/2018/2/layout/IconVerticalSolidList"/>
    <dgm:cxn modelId="{2F54C7D7-9331-4A19-AEE8-17BE016A58EC}" type="presParOf" srcId="{9D0FFE00-5D13-4B21-A016-85B40C28E4FA}" destId="{3D63CF29-FACF-45A3-9E2E-0C77A16BF262}" srcOrd="3" destOrd="0" presId="urn:microsoft.com/office/officeart/2018/2/layout/IconVerticalSolidList"/>
    <dgm:cxn modelId="{AB4229BC-DD58-40F2-AC41-092836A9D5B0}" type="presParOf" srcId="{A0F92355-1F3B-44F6-91D1-E9B4878489AA}" destId="{8736AD53-31EE-4F6C-B1A2-60EDD88E06A6}" srcOrd="1" destOrd="0" presId="urn:microsoft.com/office/officeart/2018/2/layout/IconVerticalSolidList"/>
    <dgm:cxn modelId="{E813FD86-BBB8-4AAD-8EC2-42B991CAF932}" type="presParOf" srcId="{A0F92355-1F3B-44F6-91D1-E9B4878489AA}" destId="{2E52D864-6BCE-4489-B47E-A2625C125419}" srcOrd="2" destOrd="0" presId="urn:microsoft.com/office/officeart/2018/2/layout/IconVerticalSolidList"/>
    <dgm:cxn modelId="{AC948994-4CB4-49F2-B7E1-A8DB657F1329}" type="presParOf" srcId="{2E52D864-6BCE-4489-B47E-A2625C125419}" destId="{03B81E83-AA07-422D-A4EE-00797434F06B}" srcOrd="0" destOrd="0" presId="urn:microsoft.com/office/officeart/2018/2/layout/IconVerticalSolidList"/>
    <dgm:cxn modelId="{84330ED4-C9C8-4581-8927-753A79CBFD1C}" type="presParOf" srcId="{2E52D864-6BCE-4489-B47E-A2625C125419}" destId="{80860390-94A2-40FA-97C2-547580BE7506}" srcOrd="1" destOrd="0" presId="urn:microsoft.com/office/officeart/2018/2/layout/IconVerticalSolidList"/>
    <dgm:cxn modelId="{FCB81115-1F35-4A20-A9A7-4434BD4F8826}" type="presParOf" srcId="{2E52D864-6BCE-4489-B47E-A2625C125419}" destId="{BA4620B4-611A-4BCF-BFB8-84FE9364C54C}" srcOrd="2" destOrd="0" presId="urn:microsoft.com/office/officeart/2018/2/layout/IconVerticalSolidList"/>
    <dgm:cxn modelId="{F58A54F9-259B-44C1-B870-DBFCF18DFEA1}" type="presParOf" srcId="{2E52D864-6BCE-4489-B47E-A2625C125419}" destId="{15E117F8-E49F-4493-AB12-761B9B395498}" srcOrd="3" destOrd="0" presId="urn:microsoft.com/office/officeart/2018/2/layout/IconVerticalSolidList"/>
    <dgm:cxn modelId="{C412EDF2-26A4-4114-8B77-0483BF40C83C}" type="presParOf" srcId="{A0F92355-1F3B-44F6-91D1-E9B4878489AA}" destId="{F9DAD883-69FC-4ED3-BF98-2F4A4CAC70BE}" srcOrd="3" destOrd="0" presId="urn:microsoft.com/office/officeart/2018/2/layout/IconVerticalSolidList"/>
    <dgm:cxn modelId="{18ED2C77-E62A-4E7A-8DB3-FD559EC5549B}" type="presParOf" srcId="{A0F92355-1F3B-44F6-91D1-E9B4878489AA}" destId="{7D90E8D8-BF54-4C77-B9F5-ECF392B2E4B7}" srcOrd="4" destOrd="0" presId="urn:microsoft.com/office/officeart/2018/2/layout/IconVerticalSolidList"/>
    <dgm:cxn modelId="{5313BBEC-AE9C-4C38-B668-000C14101B5F}" type="presParOf" srcId="{7D90E8D8-BF54-4C77-B9F5-ECF392B2E4B7}" destId="{4632414E-DAE9-4A20-A285-E06AE172A3C3}" srcOrd="0" destOrd="0" presId="urn:microsoft.com/office/officeart/2018/2/layout/IconVerticalSolidList"/>
    <dgm:cxn modelId="{2F16A5EF-088E-442A-8E30-045197F7DA7C}" type="presParOf" srcId="{7D90E8D8-BF54-4C77-B9F5-ECF392B2E4B7}" destId="{BE5D7DB0-C38A-4A17-BF26-A42AC379FB11}" srcOrd="1" destOrd="0" presId="urn:microsoft.com/office/officeart/2018/2/layout/IconVerticalSolidList"/>
    <dgm:cxn modelId="{604C89B0-8107-4958-9901-6D2E9B689161}" type="presParOf" srcId="{7D90E8D8-BF54-4C77-B9F5-ECF392B2E4B7}" destId="{0521E49B-C474-4A24-A11F-2901B552D262}" srcOrd="2" destOrd="0" presId="urn:microsoft.com/office/officeart/2018/2/layout/IconVerticalSolidList"/>
    <dgm:cxn modelId="{A6106846-B704-409E-91C0-B99674C9A9D0}" type="presParOf" srcId="{7D90E8D8-BF54-4C77-B9F5-ECF392B2E4B7}" destId="{9C1478E3-4393-4D44-B436-5BDB4820BD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05A97-2952-4E9D-8BB2-E0B9BF907643}">
      <dsp:nvSpPr>
        <dsp:cNvPr id="0" name=""/>
        <dsp:cNvSpPr/>
      </dsp:nvSpPr>
      <dsp:spPr>
        <a:xfrm>
          <a:off x="0" y="288"/>
          <a:ext cx="7010400" cy="6753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B0138-C406-4C01-A769-5CC9CAECA62C}">
      <dsp:nvSpPr>
        <dsp:cNvPr id="0" name=""/>
        <dsp:cNvSpPr/>
      </dsp:nvSpPr>
      <dsp:spPr>
        <a:xfrm>
          <a:off x="204294" y="152243"/>
          <a:ext cx="371444" cy="371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3CF29-FACF-45A3-9E2E-0C77A16BF262}">
      <dsp:nvSpPr>
        <dsp:cNvPr id="0" name=""/>
        <dsp:cNvSpPr/>
      </dsp:nvSpPr>
      <dsp:spPr>
        <a:xfrm>
          <a:off x="780034" y="288"/>
          <a:ext cx="6230365" cy="6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5" tIns="71475" rIns="71475" bIns="71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kern="1200" dirty="0"/>
            <a:t>Promote fair pricing and eliminate exploitation by intermediaries.</a:t>
          </a:r>
          <a:endParaRPr lang="en-US" sz="1900" kern="1200" dirty="0"/>
        </a:p>
      </dsp:txBody>
      <dsp:txXfrm>
        <a:off x="780034" y="288"/>
        <a:ext cx="6230365" cy="675354"/>
      </dsp:txXfrm>
    </dsp:sp>
    <dsp:sp modelId="{03B81E83-AA07-422D-A4EE-00797434F06B}">
      <dsp:nvSpPr>
        <dsp:cNvPr id="0" name=""/>
        <dsp:cNvSpPr/>
      </dsp:nvSpPr>
      <dsp:spPr>
        <a:xfrm>
          <a:off x="0" y="844481"/>
          <a:ext cx="7010400" cy="6753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60390-94A2-40FA-97C2-547580BE7506}">
      <dsp:nvSpPr>
        <dsp:cNvPr id="0" name=""/>
        <dsp:cNvSpPr/>
      </dsp:nvSpPr>
      <dsp:spPr>
        <a:xfrm>
          <a:off x="204294" y="996436"/>
          <a:ext cx="371444" cy="371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117F8-E49F-4493-AB12-761B9B395498}">
      <dsp:nvSpPr>
        <dsp:cNvPr id="0" name=""/>
        <dsp:cNvSpPr/>
      </dsp:nvSpPr>
      <dsp:spPr>
        <a:xfrm>
          <a:off x="780034" y="844481"/>
          <a:ext cx="6230365" cy="6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5" tIns="71475" rIns="71475" bIns="71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kern="1200" dirty="0"/>
            <a:t>Provide a sustainable marketplace for small-scale farmers.</a:t>
          </a:r>
          <a:endParaRPr lang="en-US" sz="1900" kern="1200" dirty="0"/>
        </a:p>
      </dsp:txBody>
      <dsp:txXfrm>
        <a:off x="780034" y="844481"/>
        <a:ext cx="6230365" cy="675354"/>
      </dsp:txXfrm>
    </dsp:sp>
    <dsp:sp modelId="{4632414E-DAE9-4A20-A285-E06AE172A3C3}">
      <dsp:nvSpPr>
        <dsp:cNvPr id="0" name=""/>
        <dsp:cNvSpPr/>
      </dsp:nvSpPr>
      <dsp:spPr>
        <a:xfrm>
          <a:off x="0" y="1688674"/>
          <a:ext cx="7010400" cy="6753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D7DB0-C38A-4A17-BF26-A42AC379FB11}">
      <dsp:nvSpPr>
        <dsp:cNvPr id="0" name=""/>
        <dsp:cNvSpPr/>
      </dsp:nvSpPr>
      <dsp:spPr>
        <a:xfrm>
          <a:off x="204294" y="1840628"/>
          <a:ext cx="371444" cy="371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478E3-4393-4D44-B436-5BDB4820BD00}">
      <dsp:nvSpPr>
        <dsp:cNvPr id="0" name=""/>
        <dsp:cNvSpPr/>
      </dsp:nvSpPr>
      <dsp:spPr>
        <a:xfrm>
          <a:off x="780034" y="1688674"/>
          <a:ext cx="6230365" cy="6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5" tIns="71475" rIns="71475" bIns="714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kern="1200" dirty="0"/>
            <a:t>Encourage local, fresh produce consumption among urban consumers</a:t>
          </a:r>
          <a:endParaRPr lang="en-US" sz="1900" kern="1200" dirty="0"/>
        </a:p>
      </dsp:txBody>
      <dsp:txXfrm>
        <a:off x="780034" y="1688674"/>
        <a:ext cx="6230365" cy="675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9DFD8-68A4-48C3-829A-B8B8A6E6547B}" type="datetimeFigureOut">
              <a:rPr lang="en-PK" smtClean="0"/>
              <a:t>27/11/2024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2D250-6B7F-41D7-AB26-CE0085FF554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2530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2D250-6B7F-41D7-AB26-CE0085FF5542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885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8128000" cy="3048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8128000" cy="3048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306758"/>
            <a:ext cx="5181600" cy="975360"/>
          </a:xfrm>
        </p:spPr>
        <p:txBody>
          <a:bodyPr anchor="ctr">
            <a:normAutofit/>
          </a:bodyPr>
          <a:lstStyle>
            <a:lvl1pPr algn="r">
              <a:defRPr sz="3334" spc="13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0400" y="3306758"/>
            <a:ext cx="2133600" cy="9753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04815" indent="0" algn="ctr">
              <a:buNone/>
              <a:defRPr sz="1200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200"/>
            </a:lvl4pPr>
            <a:lvl5pPr marL="1219261" indent="0" algn="ctr">
              <a:buNone/>
              <a:defRPr sz="1200"/>
            </a:lvl5pPr>
            <a:lvl6pPr marL="1524076" indent="0" algn="ctr">
              <a:buNone/>
              <a:defRPr sz="1200"/>
            </a:lvl6pPr>
            <a:lvl7pPr marL="1828891" indent="0" algn="ctr">
              <a:buNone/>
              <a:defRPr sz="1200"/>
            </a:lvl7pPr>
            <a:lvl8pPr marL="2133707" indent="0" algn="ctr">
              <a:buNone/>
              <a:defRPr sz="1200"/>
            </a:lvl8pPr>
            <a:lvl9pPr marL="243852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91229" y="3509404"/>
            <a:ext cx="0" cy="609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80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4673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16601" y="508000"/>
            <a:ext cx="1752600" cy="36068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401" y="508000"/>
            <a:ext cx="5054600" cy="360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6705600" y="39509"/>
            <a:ext cx="0" cy="609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8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D043-DADC-DEE7-293A-7F2EF8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AD4E-079C-EE51-4D36-B9BCF9A85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C2109-444A-3371-FDEB-E1D8EDBF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2165-4815-493A-A972-8172AA26D66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A8A3E-8100-668D-B6EA-5755BD76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16CD-4163-B41B-FB93-6CC8C2BE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CF570-3526-47FE-BAA3-D2C0136F3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2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9432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8128000" cy="3048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8128000" cy="3048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06758"/>
            <a:ext cx="5181600" cy="975360"/>
          </a:xfrm>
        </p:spPr>
        <p:txBody>
          <a:bodyPr anchor="ctr">
            <a:normAutofit/>
          </a:bodyPr>
          <a:lstStyle>
            <a:lvl1pPr algn="r">
              <a:defRPr sz="3334" b="0" spc="13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0400" y="3306758"/>
            <a:ext cx="2133600" cy="9753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91229" y="3509404"/>
            <a:ext cx="0" cy="609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6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390144"/>
            <a:ext cx="6480048" cy="9997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2751" y="1524000"/>
            <a:ext cx="3169920" cy="2682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92880" y="1524000"/>
            <a:ext cx="3169920" cy="2682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3137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752" y="1453091"/>
            <a:ext cx="3169920" cy="5486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33" b="0" cap="none" baseline="0">
                <a:solidFill>
                  <a:schemeClr val="accent1"/>
                </a:solidFill>
                <a:latin typeface="+mn-lt"/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752" y="1978525"/>
            <a:ext cx="3169920" cy="2227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93925" y="1453091"/>
            <a:ext cx="3169920" cy="5486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533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marL="0" lvl="0" indent="0" algn="l" defTabSz="609630" rtl="0" eaLnBrk="1" latinLnBrk="0" hangingPunct="1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93925" y="1978525"/>
            <a:ext cx="3169920" cy="2227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3452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7529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0590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2752" y="314339"/>
            <a:ext cx="2926080" cy="11582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548640"/>
            <a:ext cx="3785616" cy="345643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752" y="1505004"/>
            <a:ext cx="2926080" cy="2508196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00"/>
              </a:spcBef>
              <a:buNone/>
              <a:defRPr sz="1067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9164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06759"/>
            <a:ext cx="5181600" cy="975360"/>
          </a:xfrm>
        </p:spPr>
        <p:txBody>
          <a:bodyPr anchor="ctr">
            <a:normAutofit/>
          </a:bodyPr>
          <a:lstStyle>
            <a:lvl1pPr algn="r">
              <a:defRPr sz="3334" spc="13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8125968" cy="304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400" y="3306759"/>
            <a:ext cx="2133600" cy="9753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91229" y="3509404"/>
            <a:ext cx="0" cy="609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9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2752" y="390144"/>
            <a:ext cx="6480048" cy="999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752" y="1524000"/>
            <a:ext cx="6480049" cy="26822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2753" y="4313803"/>
            <a:ext cx="1436095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28622" y="4313803"/>
            <a:ext cx="3934306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889" y="4313803"/>
            <a:ext cx="649111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PK" smtClean="0"/>
              <a:t>‹#›</a:t>
            </a:fld>
            <a:endParaRPr lang="en-PK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8000" y="550883"/>
            <a:ext cx="0" cy="609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609630" rtl="0" eaLnBrk="1" latinLnBrk="0" hangingPunct="1">
        <a:lnSpc>
          <a:spcPct val="80000"/>
        </a:lnSpc>
        <a:spcBef>
          <a:spcPct val="0"/>
        </a:spcBef>
        <a:buNone/>
        <a:defRPr sz="3334" kern="1200" cap="all" spc="67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0963" indent="-60963" algn="l" defTabSz="609630" rtl="0" eaLnBrk="1" latinLnBrk="0" hangingPunct="1">
        <a:lnSpc>
          <a:spcPct val="90000"/>
        </a:lnSpc>
        <a:spcBef>
          <a:spcPts val="800"/>
        </a:spcBef>
        <a:spcAft>
          <a:spcPts val="133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176793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298719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396260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518186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6pPr>
      <a:lvl7pPr marL="707171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7pPr>
      <a:lvl8pPr marL="810809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8pPr>
      <a:lvl9pPr marL="908349" indent="-91445" algn="l" defTabSz="609630" rtl="0" eaLnBrk="1" latinLnBrk="0" hangingPunct="1">
        <a:lnSpc>
          <a:spcPct val="90000"/>
        </a:lnSpc>
        <a:spcBef>
          <a:spcPts val="133"/>
        </a:spcBef>
        <a:spcAft>
          <a:spcPts val="267"/>
        </a:spcAft>
        <a:buClr>
          <a:schemeClr val="accent1"/>
        </a:buClr>
        <a:buFont typeface="Wingdings 3" pitchFamily="18" charset="2"/>
        <a:buChar char=""/>
        <a:defRPr sz="9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748AEE-FAB2-6866-09B8-B7605C0F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657"/>
            <a:ext cx="8128000" cy="46213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D77EA-E14D-4921-2007-78A01DB6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2E4D-636D-BE5D-FF8F-D76410B4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76199"/>
            <a:ext cx="4191000" cy="1066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</a:t>
            </a:r>
            <a:r>
              <a:rPr lang="en-PK" dirty="0"/>
              <a:t>Place an Order </a:t>
            </a:r>
            <a:r>
              <a:rPr lang="en-US" sz="21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 Order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20D5B-B82B-F834-78C2-95B66C956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" y="1143000"/>
            <a:ext cx="6309360" cy="3015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08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BC52F-F4E6-FCCF-BCD5-89E2A2A4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5C05-B35D-44FB-2D08-9D066FC6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76200"/>
            <a:ext cx="4343400" cy="136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Crop Availability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 Crop Availability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60729-0D79-56FD-72E2-5E4DEE894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" y="990600"/>
            <a:ext cx="6309360" cy="3396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25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E07A6-A19E-05A2-D44A-AFB3C36F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81AC-AC98-0A75-033D-334A8C61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0" y="-28575"/>
            <a:ext cx="4898358" cy="14860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 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Fair Price for Products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Fair Price for Products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CC919-3E6F-CC04-190F-957BCF0889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" y="990600"/>
            <a:ext cx="6309360" cy="340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7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07B95-07F4-B926-6F12-347ABF2CF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DD4B-3891-32BC-D9ED-47F47910C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452" y="76200"/>
            <a:ext cx="3505200" cy="1166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Schedule Delivery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dule Delivery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AE046-F58C-61C7-DEA3-07BD423519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013721"/>
            <a:ext cx="5869305" cy="3558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65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3243C-59AE-B736-B169-B969DFE25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6C5F-39FB-7530-0A50-4A8F72F0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83570"/>
            <a:ext cx="4648200" cy="1078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 Fa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 Consumer Payments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Price for Products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D35E4-0C75-B97C-5677-FFA42A97A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04490"/>
            <a:ext cx="6309360" cy="3602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19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CDD13-4C2F-2196-2074-7D19AACD4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4ACA-74F6-86B2-4908-AA521321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14109"/>
            <a:ext cx="6477000" cy="5716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Resolve Pri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Generate Sales Report for Farmers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 Disputes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994BD-760E-E49E-C294-72C11E5D60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" y="533400"/>
            <a:ext cx="630936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20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43611-C6BA-91BE-FD96-A4487283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9BD4-9DF0-DCF3-52C1-FEF2D103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67157"/>
            <a:ext cx="5870485" cy="6234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                 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 Registered Mills </a:t>
            </a:r>
            <a:r>
              <a:rPr lang="en-US" sz="21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nersReport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Farmers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2B60C-BDBA-F339-B71C-001DC2F1F7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" y="678878"/>
            <a:ext cx="6309360" cy="3893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64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A69DF-15C7-1312-D4A1-54DDF88B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0BD0-5E5A-E445-F19C-7E6B3945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05" y="185799"/>
            <a:ext cx="6019800" cy="10000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 Register</a:t>
            </a:r>
            <a:r>
              <a:rPr lang="en-P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Feedback </a:t>
            </a:r>
            <a:br>
              <a:rPr lang="en-P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 Mills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91FFD-86BA-0942-36D0-D5314629BA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" y="685799"/>
            <a:ext cx="6309360" cy="3886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76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11E48-186A-338F-1D61-59D9085B7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4C16-99CC-057B-BD24-F65BBFD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7908"/>
            <a:ext cx="6934200" cy="8764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Provide Feed             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Review History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DB371-CAA8-8FB8-373D-FF057F32B2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042670"/>
            <a:ext cx="7874000" cy="3529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60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990D4-3E17-A5D6-AADF-02966F1C8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50C7-2109-116A-5C37-B7FD53E9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25" y="1409700"/>
            <a:ext cx="2115646" cy="1752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PK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 Diagram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66DA6-6E7C-E29C-8D1D-F0298FB4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76200"/>
            <a:ext cx="6654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470400"/>
            <a:chOff x="-50800" y="101600"/>
            <a:chExt cx="8128000" cy="447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800" y="101600"/>
              <a:ext cx="8128000" cy="4470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08000" y="550882"/>
            <a:ext cx="0" cy="609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A8F2BD-85BA-CF6A-A828-499562460F52}"/>
              </a:ext>
            </a:extLst>
          </p:cNvPr>
          <p:cNvSpPr txBox="1"/>
          <p:nvPr/>
        </p:nvSpPr>
        <p:spPr>
          <a:xfrm>
            <a:off x="682752" y="1524000"/>
            <a:ext cx="4044545" cy="26822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b="1">
                <a:effectLst/>
              </a:rPr>
              <a:t>Component Diagram</a:t>
            </a:r>
            <a:endParaRPr lang="en-US">
              <a:effectLst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80F09-F0CC-5DB2-DD73-18560CA9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r="5083"/>
          <a:stretch/>
        </p:blipFill>
        <p:spPr bwMode="auto">
          <a:xfrm>
            <a:off x="3225804" y="10"/>
            <a:ext cx="4800596" cy="4571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8AB5C-6A0D-03D5-26D1-A08280029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D39FA0-A935-20F5-6564-0121203D0340}"/>
              </a:ext>
            </a:extLst>
          </p:cNvPr>
          <p:cNvSpPr txBox="1"/>
          <p:nvPr/>
        </p:nvSpPr>
        <p:spPr>
          <a:xfrm>
            <a:off x="177800" y="-152400"/>
            <a:ext cx="1893454" cy="1580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PK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Package Diagram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CB5FC-0939-9B14-43C9-1BE0BF588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" b="845"/>
          <a:stretch/>
        </p:blipFill>
        <p:spPr bwMode="auto">
          <a:xfrm>
            <a:off x="863600" y="1219200"/>
            <a:ext cx="7010400" cy="3276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555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6F21A-FF22-41BD-ADB0-D7E46625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2CB068-78C4-3CB1-8494-5DD0F51F1A66}"/>
              </a:ext>
            </a:extLst>
          </p:cNvPr>
          <p:cNvSpPr txBox="1"/>
          <p:nvPr/>
        </p:nvSpPr>
        <p:spPr>
          <a:xfrm>
            <a:off x="154940" y="762000"/>
            <a:ext cx="1893454" cy="1580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PK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 Diagram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B33E7-2DDD-4F6B-EC91-14BFDB8D3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80340"/>
            <a:ext cx="5737860" cy="4211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88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21399-4EE3-BDE4-FA28-CD051D472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200" y="1371600"/>
            <a:ext cx="3169920" cy="268224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GRASP Patterns</a:t>
            </a:r>
          </a:p>
          <a:p>
            <a:endParaRPr lang="en-US" dirty="0">
              <a:effectLst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Expert: Farmer, Consumer, Admin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Controller: For each Use Case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Creator: Farmer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High Cohesion: Order, Transaction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Low Coupling: Payment Gateway, Delivery Service</a:t>
            </a:r>
            <a:endParaRPr lang="en-PK" dirty="0">
              <a:effectLst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0C889E-E030-E18A-1093-03F2F9733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40242" y="1371600"/>
            <a:ext cx="3627118" cy="268224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GOF Patterns </a:t>
            </a:r>
          </a:p>
          <a:p>
            <a:pPr marL="0" indent="0" algn="ctr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Singleton: Database Handler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Factory: User Factory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Strategy: Pricing Strategy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Adapter: External Payment Adapter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B3D7B0-B8C2-BF3F-72F9-424528A0F91B}"/>
              </a:ext>
            </a:extLst>
          </p:cNvPr>
          <p:cNvSpPr txBox="1">
            <a:spLocks/>
          </p:cNvSpPr>
          <p:nvPr/>
        </p:nvSpPr>
        <p:spPr>
          <a:xfrm>
            <a:off x="425921" y="278384"/>
            <a:ext cx="7273093" cy="83292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78632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BABCD-5C54-4BD5-A932-3E5CEA3B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22"/>
          <a:stretch/>
        </p:blipFill>
        <p:spPr>
          <a:xfrm>
            <a:off x="20" y="10"/>
            <a:ext cx="8127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605C65-1BBE-9D99-D0EA-EF78E1B2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49" r="24951"/>
          <a:stretch/>
        </p:blipFill>
        <p:spPr>
          <a:xfrm>
            <a:off x="20" y="10"/>
            <a:ext cx="4063980" cy="4571990"/>
          </a:xfrm>
          <a:prstGeom prst="rect">
            <a:avLst/>
          </a:prstGeom>
        </p:spPr>
      </p:pic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B2D3BA03-E6F4-736B-57C3-362CFDB2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43" r="28746"/>
          <a:stretch/>
        </p:blipFill>
        <p:spPr>
          <a:xfrm>
            <a:off x="4064000" y="10"/>
            <a:ext cx="406400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14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3003B-818C-BE4A-7896-C0CD7726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90500"/>
            <a:ext cx="812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895E0-2E7F-5BB3-7057-A2D72B01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1"/>
            <a:ext cx="8128000" cy="42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750B-7836-3F52-5F32-142F283E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71331"/>
            <a:ext cx="7010400" cy="755795"/>
          </a:xfrm>
        </p:spPr>
        <p:txBody>
          <a:bodyPr vert="horz" lIns="60960" tIns="30480" rIns="60960" bIns="30480" rtlCol="0" anchor="ctr">
            <a:normAutofit/>
          </a:bodyPr>
          <a:lstStyle/>
          <a:p>
            <a:pPr algn="ctr"/>
            <a:r>
              <a:rPr lang="en-US" sz="3467" b="1" dirty="0">
                <a:solidFill>
                  <a:schemeClr val="tx1"/>
                </a:solidFill>
              </a:rPr>
              <a:t>BUSINESS OBJECTIVES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D8753EC-32CF-5D6B-0DDA-98441E139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416268"/>
              </p:ext>
            </p:extLst>
          </p:nvPr>
        </p:nvGraphicFramePr>
        <p:xfrm>
          <a:off x="558800" y="1217083"/>
          <a:ext cx="7010400" cy="2364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75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600"/>
            <a:ext cx="8128000" cy="4470400"/>
            <a:chOff x="0" y="101600"/>
            <a:chExt cx="8128000" cy="447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600"/>
              <a:ext cx="8128000" cy="4470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600"/>
            <a:ext cx="8128000" cy="4470400"/>
            <a:chOff x="0" y="101600"/>
            <a:chExt cx="8128000" cy="447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600"/>
              <a:ext cx="8128000" cy="4470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600"/>
            <a:ext cx="8128000" cy="4470400"/>
            <a:chOff x="0" y="101600"/>
            <a:chExt cx="8128000" cy="447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600"/>
              <a:ext cx="8128000" cy="4470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00" y="82550"/>
            <a:ext cx="8128000" cy="4470400"/>
            <a:chOff x="0" y="101600"/>
            <a:chExt cx="8128000" cy="447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600"/>
              <a:ext cx="8128000" cy="4470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D6349B-2FB1-34E4-CEC8-230F484F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51" y="685800"/>
            <a:ext cx="5731510" cy="3711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A7B6F1-0E5D-719D-115E-69FC219CE9B5}"/>
              </a:ext>
            </a:extLst>
          </p:cNvPr>
          <p:cNvSpPr txBox="1"/>
          <p:nvPr/>
        </p:nvSpPr>
        <p:spPr>
          <a:xfrm>
            <a:off x="2032794" y="174625"/>
            <a:ext cx="406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                   </a:t>
            </a:r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92860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0DCA-0837-5A0E-80E3-DAB1FA67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21" y="426129"/>
            <a:ext cx="2381207" cy="2382344"/>
          </a:xfrm>
        </p:spPr>
        <p:txBody>
          <a:bodyPr vert="horz" wrap="square" lIns="60960" tIns="30480" rIns="60960" bIns="3048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</a:rPr>
              <a:t>DOMAIN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8053E-5C24-5E19-99CF-A683A955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04" y="0"/>
            <a:ext cx="5074296" cy="45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4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85F8-05E9-B54E-2B96-5047B8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3EFF-F3E5-EB96-BB93-834C9B8D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1333077"/>
            <a:ext cx="6096000" cy="1842685"/>
          </a:xfrm>
        </p:spPr>
        <p:txBody>
          <a:bodyPr vert="horz" wrap="square" lIns="60960" tIns="30480" rIns="60960" bIns="3048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</a:rPr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3389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5BB61-7403-0C97-3459-1E295B69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0E2CD9-2989-1FB2-7AAC-D92C7103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90" y="-91304"/>
            <a:ext cx="6480048" cy="999744"/>
          </a:xfrm>
        </p:spPr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Register Farmer </a:t>
            </a:r>
            <a:endParaRPr lang="en-P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D0F91-2BA2-EA56-0A96-FA3B89800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0" y="533399"/>
            <a:ext cx="7123710" cy="3891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780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2C2B6-D872-03A2-9992-12C361C40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4CAB-05C2-77F6-A90D-FE20C4C7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76200"/>
            <a:ext cx="57912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Browse Ava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Browse Available Products </a:t>
            </a:r>
            <a:r>
              <a:rPr lang="en-US" sz="2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la\l Products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6AC36-026E-A521-E9E1-C2C6117A0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660400"/>
            <a:ext cx="6309360" cy="391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83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263</TotalTime>
  <Words>185</Words>
  <Application>Microsoft Office PowerPoint</Application>
  <PresentationFormat>Custom</PresentationFormat>
  <Paragraphs>39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MODEL</vt:lpstr>
      <vt:lpstr>SEQUENCE DIAGRAMS</vt:lpstr>
      <vt:lpstr>                                      Register Farmer </vt:lpstr>
      <vt:lpstr>Browse AvaBrowse Available Products la\l Products </vt:lpstr>
      <vt:lpstr>PlaPlace an Order ce an Order </vt:lpstr>
      <vt:lpstr>UpdaUpdate Crop Availability e Crop Availability </vt:lpstr>
      <vt:lpstr>Set Set Fair Price for Products Fair Price for Products </vt:lpstr>
      <vt:lpstr>SchSchedule Delivery dule Delivery </vt:lpstr>
      <vt:lpstr>Set FaManage Consumer Payments r Price for Products </vt:lpstr>
      <vt:lpstr>Resolve PriGenerate Sales Report for Farmers g Disputes </vt:lpstr>
      <vt:lpstr>Ge                 Manage Registered Mills nersReport Farmers </vt:lpstr>
      <vt:lpstr>Manage RegisterProvide Feedback  d Mills </vt:lpstr>
      <vt:lpstr>Provide Feed             Review History ck 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OBJECTIVES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Hamza Khan</cp:lastModifiedBy>
  <cp:revision>6</cp:revision>
  <dcterms:created xsi:type="dcterms:W3CDTF">2024-11-27T12:09:30Z</dcterms:created>
  <dcterms:modified xsi:type="dcterms:W3CDTF">2024-11-27T17:32:32Z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2024-11-27T00:00:00Z</vt:filetime>
  </property>
  <property fmtid="{D5CDD505-2E9C-101B-9397-08002B2CF9AE}" pid="3" name="LastSaved">
    <vt:filetime>2024-11-27T00:00:00Z</vt:filetime>
  </property>
</Properties>
</file>